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265" autoAdjust="0"/>
    <p:restoredTop sz="94660"/>
  </p:normalViewPr>
  <p:slideViewPr>
    <p:cSldViewPr>
      <p:cViewPr varScale="1">
        <p:scale>
          <a:sx n="68" d="100"/>
          <a:sy n="68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culture.gosuslugi.com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>
                <a:latin typeface="Arial Black" pitchFamily="34" charset="0"/>
              </a:rPr>
              <a:t>Твоя безопасность</a:t>
            </a:r>
            <a:endParaRPr lang="ru-RU" sz="66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6600" b="1" dirty="0" err="1" smtClean="0">
                <a:solidFill>
                  <a:schemeClr val="tx2">
                    <a:lumMod val="50000"/>
                  </a:schemeClr>
                </a:solidFill>
              </a:rPr>
              <a:t>Квиз-игра</a:t>
            </a:r>
            <a:endParaRPr lang="ru-RU" sz="6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Задание 2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482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7000924" cy="47402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Задание 3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1510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7500990" cy="4985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Задание 4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253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7"/>
            <a:ext cx="7143798" cy="4762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Задание 5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355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12805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Логичный поступок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</a:rPr>
              <a:t>Раунд 3</a:t>
            </a:r>
            <a:endParaRPr lang="ru-RU" sz="4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t="2496" r="3968"/>
          <a:stretch>
            <a:fillRect/>
          </a:stretch>
        </p:blipFill>
        <p:spPr bwMode="auto">
          <a:xfrm>
            <a:off x="3054684" y="0"/>
            <a:ext cx="608931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Задание 1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800" dirty="0" smtClean="0"/>
              <a:t>Незнакомец </a:t>
            </a:r>
            <a:r>
              <a:rPr lang="ru-RU" sz="4800" dirty="0" smtClean="0"/>
              <a:t>«подарил» тебе </a:t>
            </a:r>
            <a:r>
              <a:rPr lang="ru-RU" sz="4800" dirty="0" err="1" smtClean="0"/>
              <a:t>Telegram</a:t>
            </a:r>
            <a:r>
              <a:rPr lang="ru-RU" sz="4800" dirty="0" smtClean="0"/>
              <a:t> </a:t>
            </a:r>
            <a:r>
              <a:rPr lang="ru-RU" sz="4800" dirty="0" err="1" smtClean="0"/>
              <a:t>Premium</a:t>
            </a:r>
            <a:r>
              <a:rPr lang="ru-RU" sz="4800" dirty="0" smtClean="0"/>
              <a:t>, но нужно ввести данные своего </a:t>
            </a:r>
            <a:r>
              <a:rPr lang="ru-RU" sz="4800" dirty="0" err="1" smtClean="0"/>
              <a:t>аккаунта</a:t>
            </a:r>
            <a:r>
              <a:rPr lang="ru-RU" sz="4800" dirty="0" smtClean="0"/>
              <a:t>. </a:t>
            </a: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 </a:t>
            </a:r>
            <a:r>
              <a:rPr lang="ru-RU" sz="4800" dirty="0" smtClean="0"/>
              <a:t>  Примешь </a:t>
            </a:r>
            <a:r>
              <a:rPr lang="ru-RU" sz="4800" dirty="0" smtClean="0"/>
              <a:t>ли ты </a:t>
            </a:r>
            <a:r>
              <a:rPr lang="ru-RU" sz="4800" dirty="0" smtClean="0"/>
              <a:t>подарок?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Задание 2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8592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4800" dirty="0" smtClean="0"/>
              <a:t>    Тебе </a:t>
            </a:r>
            <a:r>
              <a:rPr lang="ru-RU" sz="4800" dirty="0" smtClean="0"/>
              <a:t>предложили оформить Пушкинскую карту на сайте </a:t>
            </a:r>
            <a:r>
              <a:rPr lang="ru-RU" sz="4800" dirty="0" smtClean="0">
                <a:hlinkClick r:id="rId2"/>
              </a:rPr>
              <a:t>https://culture.gosuslugi.com</a:t>
            </a:r>
            <a:r>
              <a:rPr lang="ru-RU" sz="4800" dirty="0" smtClean="0"/>
              <a:t>.</a:t>
            </a:r>
          </a:p>
          <a:p>
            <a:pPr>
              <a:buNone/>
            </a:pP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  </a:t>
            </a:r>
            <a:r>
              <a:rPr lang="ru-RU" sz="4800" dirty="0" smtClean="0"/>
              <a:t>Как тебе идея</a:t>
            </a:r>
            <a:r>
              <a:rPr lang="ru-RU" sz="4800" dirty="0" smtClean="0"/>
              <a:t>? Оформишь?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Задание 3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Тебе </a:t>
            </a:r>
            <a:r>
              <a:rPr lang="ru-RU" sz="4000" dirty="0" smtClean="0"/>
              <a:t>предложили подзаработать и сделать доброе дело: забрать сверток у чужой бабушки и отвезти его в определенное место. 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</a:t>
            </a:r>
            <a:r>
              <a:rPr lang="ru-RU" sz="4000" dirty="0" smtClean="0"/>
              <a:t>   </a:t>
            </a:r>
          </a:p>
          <a:p>
            <a:pPr>
              <a:buNone/>
            </a:pPr>
            <a:r>
              <a:rPr lang="ru-RU" sz="4000" dirty="0" smtClean="0"/>
              <a:t> </a:t>
            </a:r>
            <a:r>
              <a:rPr lang="ru-RU" sz="4000" dirty="0" smtClean="0"/>
              <a:t>   Ты </a:t>
            </a:r>
            <a:r>
              <a:rPr lang="ru-RU" sz="4000" dirty="0" smtClean="0"/>
              <a:t>согласен?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Задание 4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dirty="0" smtClean="0"/>
              <a:t> </a:t>
            </a:r>
            <a:r>
              <a:rPr lang="ru-RU" sz="4400" dirty="0" smtClean="0"/>
              <a:t>  Тебе </a:t>
            </a:r>
            <a:r>
              <a:rPr lang="ru-RU" sz="4400" dirty="0" smtClean="0"/>
              <a:t>пришло сообщение: </a:t>
            </a:r>
            <a:r>
              <a:rPr lang="ru-RU" sz="4400" dirty="0" smtClean="0"/>
              <a:t>                  «</a:t>
            </a:r>
            <a:r>
              <a:rPr lang="ru-RU" sz="4400" dirty="0" smtClean="0"/>
              <a:t>Я тут в конкурсе буду участвовать. Проголосуй, пожалуйста». </a:t>
            </a:r>
            <a:endParaRPr lang="ru-RU" sz="4400" dirty="0" smtClean="0"/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   Как </a:t>
            </a:r>
            <a:r>
              <a:rPr lang="ru-RU" sz="4400" dirty="0" smtClean="0"/>
              <a:t>ты поступишь?</a:t>
            </a:r>
            <a:endParaRPr lang="ru-RU" sz="4400" dirty="0" smtClean="0"/>
          </a:p>
          <a:p>
            <a:pPr>
              <a:buNone/>
            </a:pPr>
            <a:r>
              <a:rPr lang="ru-RU" sz="4000" dirty="0" smtClean="0"/>
              <a:t> </a:t>
            </a:r>
            <a:r>
              <a:rPr lang="ru-RU" sz="4000" dirty="0" smtClean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Задание 5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Ты </a:t>
            </a:r>
            <a:r>
              <a:rPr lang="ru-RU" sz="4000" dirty="0" smtClean="0"/>
              <a:t>хорошо общаешься с человеком из </a:t>
            </a:r>
            <a:r>
              <a:rPr lang="ru-RU" sz="4000" dirty="0" err="1" smtClean="0"/>
              <a:t>соцсетей</a:t>
            </a:r>
            <a:r>
              <a:rPr lang="ru-RU" sz="4000" dirty="0" smtClean="0"/>
              <a:t>. </a:t>
            </a:r>
            <a:r>
              <a:rPr lang="ru-RU" sz="4000" dirty="0" smtClean="0"/>
              <a:t>                    Через </a:t>
            </a:r>
            <a:r>
              <a:rPr lang="ru-RU" sz="4000" dirty="0" smtClean="0"/>
              <a:t>некоторое время он предложил тебе встретиться</a:t>
            </a:r>
            <a:r>
              <a:rPr lang="ru-RU" sz="4000" dirty="0" smtClean="0"/>
              <a:t>.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 </a:t>
            </a:r>
            <a:r>
              <a:rPr lang="ru-RU" sz="4000" dirty="0" smtClean="0"/>
              <a:t>Какое место для встречи ты выберешь?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7200" dirty="0" smtClean="0"/>
              <a:t>Разминка</a:t>
            </a:r>
            <a:endParaRPr lang="ru-RU" sz="7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Раунд 1</a:t>
            </a: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0"/>
            <a:ext cx="6000760" cy="357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6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/>
              <a:t>    К </a:t>
            </a:r>
            <a:r>
              <a:rPr lang="ru-RU" sz="4000" dirty="0" smtClean="0"/>
              <a:t>тебе в </a:t>
            </a:r>
            <a:r>
              <a:rPr lang="ru-RU" sz="4000" dirty="0" err="1" smtClean="0"/>
              <a:t>соцсети</a:t>
            </a:r>
            <a:r>
              <a:rPr lang="ru-RU" sz="4000" dirty="0" smtClean="0"/>
              <a:t> добавился человек, от которого стали приходить странные сообщения по типу</a:t>
            </a:r>
            <a:r>
              <a:rPr lang="ru-RU" sz="4000" dirty="0" smtClean="0"/>
              <a:t>:  </a:t>
            </a:r>
            <a:r>
              <a:rPr lang="ru-RU" sz="4000" dirty="0" smtClean="0"/>
              <a:t>«Я знаю, что ты сейчас пойдешь гулять». 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Будешь </a:t>
            </a:r>
            <a:r>
              <a:rPr lang="ru-RU" sz="4000" dirty="0" smtClean="0"/>
              <a:t>ли ты продолжать общение?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7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Тебе </a:t>
            </a:r>
            <a:r>
              <a:rPr lang="ru-RU" sz="4000" dirty="0" smtClean="0"/>
              <a:t>пришло уведомление о списании денег с банковской карты для помощи одной из террористических организаций, и чтобы данная информация не была передана в полицию и ФСБ, необходимо заплатить. 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</a:t>
            </a:r>
          </a:p>
          <a:p>
            <a:pPr>
              <a:buNone/>
            </a:pPr>
            <a:r>
              <a:rPr lang="ru-RU" sz="4000" dirty="0" smtClean="0"/>
              <a:t>   Что </a:t>
            </a:r>
            <a:r>
              <a:rPr lang="ru-RU" sz="4000" dirty="0" smtClean="0"/>
              <a:t>ты </a:t>
            </a:r>
            <a:r>
              <a:rPr lang="ru-RU" sz="4000" dirty="0" smtClean="0"/>
              <a:t>сделаешь?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«ВЕРЮ – НЕ ВЕРЮ»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Раунд 4 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5899" y="214290"/>
            <a:ext cx="5098101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1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4400" b="1" dirty="0" err="1" smtClean="0"/>
              <a:t>Байтить</a:t>
            </a:r>
            <a:r>
              <a:rPr lang="ru-RU" sz="4400" dirty="0" smtClean="0"/>
              <a:t>- </a:t>
            </a:r>
            <a:r>
              <a:rPr lang="ru-RU" sz="4400" dirty="0" smtClean="0"/>
              <a:t>провоцировать кого-то что-то сделать, причем не обязательно что-то хорошее. 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2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4800" b="1" dirty="0" smtClean="0"/>
              <a:t>БЭСТИ </a:t>
            </a:r>
            <a:r>
              <a:rPr lang="ru-RU" sz="4800" dirty="0" smtClean="0"/>
              <a:t>– самый главный человек в игре</a:t>
            </a:r>
            <a:endParaRPr lang="ru-RU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3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800" b="1" dirty="0" smtClean="0"/>
              <a:t>   </a:t>
            </a:r>
            <a:r>
              <a:rPr lang="ru-RU" sz="4800" b="1" dirty="0" err="1" smtClean="0"/>
              <a:t>Криповый</a:t>
            </a:r>
            <a:r>
              <a:rPr lang="ru-RU" sz="4800" dirty="0" smtClean="0"/>
              <a:t> — </a:t>
            </a:r>
            <a:r>
              <a:rPr lang="ru-RU" sz="4800" dirty="0" smtClean="0"/>
              <a:t>самый красивый, привлекающий внимание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b="1" dirty="0" err="1" smtClean="0"/>
              <a:t>Нормис</a:t>
            </a:r>
            <a:r>
              <a:rPr lang="ru-RU" sz="4000" dirty="0" smtClean="0"/>
              <a:t> </a:t>
            </a:r>
            <a:r>
              <a:rPr lang="ru-RU" sz="4000" dirty="0" smtClean="0"/>
              <a:t> — самый обычный человек </a:t>
            </a:r>
            <a:r>
              <a:rPr lang="ru-RU" sz="4000" dirty="0" smtClean="0"/>
              <a:t> </a:t>
            </a:r>
            <a:r>
              <a:rPr lang="ru-RU" sz="4000" dirty="0" smtClean="0"/>
              <a:t>с обычными вкусами и интересами.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5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sz="4400" b="1" dirty="0" smtClean="0"/>
              <a:t> </a:t>
            </a:r>
            <a:r>
              <a:rPr lang="ru-RU" sz="4400" b="1" dirty="0" smtClean="0"/>
              <a:t>  </a:t>
            </a:r>
            <a:r>
              <a:rPr lang="ru-RU" sz="4400" b="1" dirty="0" err="1" smtClean="0"/>
              <a:t>Флексить</a:t>
            </a:r>
            <a:r>
              <a:rPr lang="ru-RU" sz="4400" dirty="0" smtClean="0"/>
              <a:t> </a:t>
            </a:r>
            <a:r>
              <a:rPr lang="ru-RU" sz="4400" dirty="0" smtClean="0"/>
              <a:t> — </a:t>
            </a:r>
            <a:r>
              <a:rPr lang="ru-RU" sz="4400" dirty="0" smtClean="0"/>
              <a:t>искать одноклассника, который </a:t>
            </a:r>
            <a:r>
              <a:rPr lang="ru-RU" sz="4400" dirty="0" smtClean="0"/>
              <a:t>с</a:t>
            </a:r>
            <a:r>
              <a:rPr lang="ru-RU" sz="4400" dirty="0" smtClean="0"/>
              <a:t>делал </a:t>
            </a:r>
            <a:r>
              <a:rPr lang="ru-RU" sz="4400" dirty="0" err="1" smtClean="0"/>
              <a:t>домашку</a:t>
            </a:r>
            <a:r>
              <a:rPr lang="ru-RU" sz="4400" dirty="0" smtClean="0"/>
              <a:t>, чтобы списать.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6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sz="4000" b="1" dirty="0" smtClean="0"/>
              <a:t> 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Чиллить</a:t>
            </a:r>
            <a:r>
              <a:rPr lang="ru-RU" sz="4000" b="1" dirty="0" smtClean="0"/>
              <a:t> </a:t>
            </a:r>
            <a:r>
              <a:rPr lang="ru-RU" sz="4000" dirty="0" smtClean="0"/>
              <a:t> — отдыхать, чаще всего дома. Или в любом другом месте, но точно не на шумной тусовке.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7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</a:t>
            </a:r>
            <a:r>
              <a:rPr lang="ru-RU" sz="4800" b="1" dirty="0" err="1" smtClean="0"/>
              <a:t>Спамер</a:t>
            </a:r>
            <a:r>
              <a:rPr lang="ru-RU" sz="4800" b="1" dirty="0" smtClean="0"/>
              <a:t> </a:t>
            </a:r>
            <a:r>
              <a:rPr lang="ru-RU" sz="4800" dirty="0" smtClean="0"/>
              <a:t>– человек засоряющий свою комнату.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Вопрос 1</a:t>
            </a:r>
            <a:endParaRPr lang="ru-RU" sz="6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sz="4000" b="1" dirty="0" smtClean="0"/>
              <a:t>Что обязательно должен сделать человек, уходя из дома?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 А) Причесаться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Б)  Проверить, все ли электроприборы выключены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В) Позвонить другу</a:t>
            </a:r>
          </a:p>
          <a:p>
            <a:pPr>
              <a:buNone/>
            </a:pP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8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400" b="1" dirty="0" err="1" smtClean="0"/>
              <a:t>Вайб</a:t>
            </a:r>
            <a:r>
              <a:rPr lang="ru-RU" sz="4400" dirty="0" smtClean="0"/>
              <a:t> </a:t>
            </a:r>
            <a:r>
              <a:rPr lang="ru-RU" sz="4400" dirty="0" smtClean="0"/>
              <a:t> — общее настроение какого-то места, фильма или вообще </a:t>
            </a:r>
            <a:r>
              <a:rPr lang="ru-RU" sz="4400" dirty="0" smtClean="0"/>
              <a:t>чего </a:t>
            </a:r>
            <a:r>
              <a:rPr lang="ru-RU" sz="4400" dirty="0" smtClean="0"/>
              <a:t>угодно. 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9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sz="4800" b="1" dirty="0" err="1" smtClean="0"/>
              <a:t>Изи</a:t>
            </a:r>
            <a:r>
              <a:rPr lang="ru-RU" sz="4800" dirty="0" smtClean="0"/>
              <a:t> </a:t>
            </a:r>
            <a:r>
              <a:rPr lang="ru-RU" sz="4800" dirty="0" smtClean="0"/>
              <a:t> — </a:t>
            </a:r>
            <a:r>
              <a:rPr lang="ru-RU" sz="4800" dirty="0" smtClean="0"/>
              <a:t>преодолеть что-либо с большими трудностями.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10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sz="4400" b="1" dirty="0" err="1" smtClean="0"/>
              <a:t>Ливнуть</a:t>
            </a:r>
            <a:r>
              <a:rPr lang="ru-RU" sz="4400" dirty="0" smtClean="0"/>
              <a:t> — уйти откуда-то или что-то прервать.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На этом все!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1320" y="1466850"/>
            <a:ext cx="5693885" cy="506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Вопрос 2</a:t>
            </a:r>
            <a:endParaRPr lang="ru-RU" sz="6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sz="4400" b="1" dirty="0" smtClean="0"/>
              <a:t>Что ты предпочтешь сделать, увидев лед на реке</a:t>
            </a:r>
            <a:r>
              <a:rPr lang="ru-RU" sz="4000" b="1" dirty="0" smtClean="0"/>
              <a:t>?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 А) Позовешь приятелей кататься на коньках.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Б)  Немедленно проверишь насколько он тонкий.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В) Прогуляешься по берегу и подышишь свежим зимним воздухом.</a:t>
            </a:r>
          </a:p>
          <a:p>
            <a:pPr>
              <a:buNone/>
            </a:pP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Вопрос 3</a:t>
            </a:r>
            <a:endParaRPr lang="ru-RU" sz="6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sz="4000" b="1" dirty="0" smtClean="0"/>
              <a:t>Что ты предпримешь, если твой младший брат будет играть со спичками?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 А) Присоединишься к игре.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Б)  Позвонишь в пожарную часть.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В) Заберешь у него спички и отдашь родителям.</a:t>
            </a:r>
          </a:p>
          <a:p>
            <a:pPr>
              <a:buNone/>
            </a:pP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Вопрос 4</a:t>
            </a:r>
            <a:endParaRPr lang="ru-RU" sz="6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sz="4000" b="1" dirty="0" smtClean="0"/>
              <a:t>Что ты сделаешь, если симпатичный незнакомец пригласит тебя прокатиться на его машине?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 А) Примешь его приглашение.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Б)  Кинешь в машину кирпич.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В)  Постараешься уйти побыстрее.</a:t>
            </a:r>
          </a:p>
          <a:p>
            <a:pPr>
              <a:buNone/>
            </a:pP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Вопрос 5</a:t>
            </a:r>
            <a:endParaRPr lang="ru-RU" sz="6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sz="4000" b="1" dirty="0" smtClean="0"/>
              <a:t>Ты вышел из автобуса и тебе надо перейти на другую сторону дороги. Как ты это сделаешь?</a:t>
            </a:r>
            <a:endParaRPr lang="ru-RU" sz="4000" b="1" dirty="0" smtClean="0"/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 А) Обойдешь автобус спереди.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Б)  Обойдешь автобус сзади.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  В) Подождешь, пока уедет.</a:t>
            </a:r>
          </a:p>
          <a:p>
            <a:pPr>
              <a:buNone/>
            </a:pP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</a:rPr>
              <a:t>Картинная галерея</a:t>
            </a:r>
            <a:endParaRPr lang="ru-RU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Раунд </a:t>
            </a: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6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5325" y="0"/>
            <a:ext cx="463867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Задание 1</a:t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endParaRPr lang="ru-RU" b="1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85926"/>
            <a:ext cx="685804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503</Words>
  <PresentationFormat>Экран (4:3)</PresentationFormat>
  <Paragraphs>98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Твоя безопасность</vt:lpstr>
      <vt:lpstr> Разминка</vt:lpstr>
      <vt:lpstr>Вопрос 1</vt:lpstr>
      <vt:lpstr>Вопрос 2</vt:lpstr>
      <vt:lpstr>Вопрос 3</vt:lpstr>
      <vt:lpstr>Вопрос 4</vt:lpstr>
      <vt:lpstr>Вопрос 5</vt:lpstr>
      <vt:lpstr>Картинная галерея</vt:lpstr>
      <vt:lpstr>Задание 1 </vt:lpstr>
      <vt:lpstr>Задание 2</vt:lpstr>
      <vt:lpstr>Задание 3</vt:lpstr>
      <vt:lpstr>Задание 4</vt:lpstr>
      <vt:lpstr>Задание 5</vt:lpstr>
      <vt:lpstr>Логичный поступок</vt:lpstr>
      <vt:lpstr>Задание 1</vt:lpstr>
      <vt:lpstr>Задание 2</vt:lpstr>
      <vt:lpstr>Задание 3</vt:lpstr>
      <vt:lpstr>Задание 4</vt:lpstr>
      <vt:lpstr>Задание 5</vt:lpstr>
      <vt:lpstr>Задание 6</vt:lpstr>
      <vt:lpstr>Задание 7</vt:lpstr>
      <vt:lpstr>«ВЕРЮ – НЕ ВЕРЮ»</vt:lpstr>
      <vt:lpstr>Задание 1</vt:lpstr>
      <vt:lpstr>Задание 2</vt:lpstr>
      <vt:lpstr>Задание 3</vt:lpstr>
      <vt:lpstr>Задание 4</vt:lpstr>
      <vt:lpstr>Задание 5</vt:lpstr>
      <vt:lpstr>Задание 6</vt:lpstr>
      <vt:lpstr>Задание 7</vt:lpstr>
      <vt:lpstr>Задание 8</vt:lpstr>
      <vt:lpstr>Задание 9</vt:lpstr>
      <vt:lpstr>Задание 10</vt:lpstr>
      <vt:lpstr>На этом все!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23</cp:revision>
  <dcterms:created xsi:type="dcterms:W3CDTF">2026-01-19T14:58:29Z</dcterms:created>
  <dcterms:modified xsi:type="dcterms:W3CDTF">2026-01-19T18:32:20Z</dcterms:modified>
</cp:coreProperties>
</file>